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18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34" r:id="rId16"/>
    <p:sldId id="835" r:id="rId17"/>
    <p:sldId id="836" r:id="rId18"/>
    <p:sldId id="837" r:id="rId19"/>
    <p:sldId id="838" r:id="rId20"/>
    <p:sldId id="839" r:id="rId21"/>
    <p:sldId id="840" r:id="rId22"/>
    <p:sldId id="841" r:id="rId23"/>
    <p:sldId id="842" r:id="rId24"/>
    <p:sldId id="843" r:id="rId25"/>
    <p:sldId id="844" r:id="rId26"/>
    <p:sldId id="847" r:id="rId27"/>
    <p:sldId id="846" r:id="rId28"/>
    <p:sldId id="845" r:id="rId29"/>
    <p:sldId id="851" r:id="rId30"/>
    <p:sldId id="852" r:id="rId31"/>
    <p:sldId id="853" r:id="rId32"/>
    <p:sldId id="856" r:id="rId33"/>
    <p:sldId id="857" r:id="rId34"/>
    <p:sldId id="858" r:id="rId35"/>
    <p:sldId id="860" r:id="rId36"/>
    <p:sldId id="859" r:id="rId37"/>
    <p:sldId id="862" r:id="rId38"/>
    <p:sldId id="861" r:id="rId39"/>
    <p:sldId id="865" r:id="rId40"/>
    <p:sldId id="866" r:id="rId41"/>
    <p:sldId id="867" r:id="rId42"/>
    <p:sldId id="864" r:id="rId43"/>
    <p:sldId id="654" r:id="rId44"/>
    <p:sldId id="670" r:id="rId45"/>
    <p:sldId id="660" r:id="rId46"/>
    <p:sldId id="674" r:id="rId47"/>
    <p:sldId id="658" r:id="rId48"/>
    <p:sldId id="671" r:id="rId49"/>
    <p:sldId id="675" r:id="rId50"/>
    <p:sldId id="659" r:id="rId51"/>
    <p:sldId id="676" r:id="rId52"/>
    <p:sldId id="673" r:id="rId53"/>
    <p:sldId id="681" r:id="rId54"/>
    <p:sldId id="684" r:id="rId55"/>
    <p:sldId id="686" r:id="rId56"/>
    <p:sldId id="828" r:id="rId57"/>
    <p:sldId id="689" r:id="rId58"/>
    <p:sldId id="690" r:id="rId59"/>
    <p:sldId id="691" r:id="rId60"/>
    <p:sldId id="693" r:id="rId61"/>
    <p:sldId id="696" r:id="rId62"/>
    <p:sldId id="366" r:id="rId63"/>
    <p:sldId id="570" r:id="rId64"/>
    <p:sldId id="697" r:id="rId65"/>
    <p:sldId id="698" r:id="rId66"/>
    <p:sldId id="695" r:id="rId67"/>
    <p:sldId id="699" r:id="rId68"/>
    <p:sldId id="413" r:id="rId69"/>
    <p:sldId id="692" r:id="rId70"/>
    <p:sldId id="701" r:id="rId71"/>
    <p:sldId id="702" r:id="rId72"/>
    <p:sldId id="703" r:id="rId73"/>
    <p:sldId id="362" r:id="rId74"/>
    <p:sldId id="509" r:id="rId75"/>
    <p:sldId id="360" r:id="rId76"/>
    <p:sldId id="803" r:id="rId77"/>
    <p:sldId id="802" r:id="rId78"/>
    <p:sldId id="706" r:id="rId79"/>
    <p:sldId id="804" r:id="rId80"/>
    <p:sldId id="700" r:id="rId81"/>
    <p:sldId id="805" r:id="rId82"/>
    <p:sldId id="806" r:id="rId83"/>
    <p:sldId id="807" r:id="rId84"/>
    <p:sldId id="704" r:id="rId85"/>
    <p:sldId id="812" r:id="rId86"/>
    <p:sldId id="415" r:id="rId87"/>
    <p:sldId id="813" r:id="rId88"/>
    <p:sldId id="817" r:id="rId89"/>
    <p:sldId id="816" r:id="rId90"/>
    <p:sldId id="707" r:id="rId91"/>
    <p:sldId id="808" r:id="rId92"/>
    <p:sldId id="809" r:id="rId93"/>
    <p:sldId id="705" r:id="rId94"/>
    <p:sldId id="810" r:id="rId95"/>
    <p:sldId id="811" r:id="rId96"/>
    <p:sldId id="708" r:id="rId97"/>
    <p:sldId id="372" r:id="rId98"/>
    <p:sldId id="820" r:id="rId99"/>
    <p:sldId id="818" r:id="rId100"/>
    <p:sldId id="819" r:id="rId101"/>
    <p:sldId id="666" r:id="rId102"/>
    <p:sldId id="423" r:id="rId103"/>
    <p:sldId id="431" r:id="rId104"/>
    <p:sldId id="432" r:id="rId105"/>
    <p:sldId id="433" r:id="rId106"/>
    <p:sldId id="434" r:id="rId107"/>
    <p:sldId id="435" r:id="rId108"/>
    <p:sldId id="436" r:id="rId109"/>
    <p:sldId id="437" r:id="rId110"/>
    <p:sldId id="438" r:id="rId111"/>
    <p:sldId id="439" r:id="rId112"/>
    <p:sldId id="440" r:id="rId113"/>
    <p:sldId id="441" r:id="rId114"/>
    <p:sldId id="442" r:id="rId115"/>
    <p:sldId id="443" r:id="rId116"/>
    <p:sldId id="444" r:id="rId1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5"/>
            <p14:sldId id="866"/>
            <p14:sldId id="867"/>
            <p14:sldId id="86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046C1"/>
    <a:srgbClr val="7030A0"/>
    <a:srgbClr val="BF9000"/>
    <a:srgbClr val="00FDFF"/>
    <a:srgbClr val="963695"/>
    <a:srgbClr val="1B4A00"/>
    <a:srgbClr val="700001"/>
    <a:srgbClr val="FFFF00"/>
    <a:srgbClr val="7F7F7F"/>
    <a:srgbClr val="FF40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9727"/>
    <p:restoredTop sz="92686"/>
  </p:normalViewPr>
  <p:slideViewPr>
    <p:cSldViewPr snapToGrid="0">
      <p:cViewPr varScale="1">
        <p:scale>
          <a:sx n="121" d="100"/>
          <a:sy n="121" d="100"/>
        </p:scale>
        <p:origin x="376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microsoft.com/office/2018/10/relationships/authors" Target="authors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notesMaster" Target="notesMasters/notesMaster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presProps" Target="presProps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viewProps" Target="viewProps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theme" Target="theme/theme1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tableStyles" Target="tableStyle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003B72-FB27-91A7-5689-743CD04763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D6397BC-5018-6800-901D-255B763191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40CAD3-F3B3-662C-453F-CB6707F69D9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8558DD-C7EC-BB6E-124B-A532E7317A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83167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3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5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0.png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8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microsoft.com/office/2007/relationships/hdphoto" Target="../media/hdphoto6.wdp"/><Relationship Id="rId4" Type="http://schemas.openxmlformats.org/officeDocument/2006/relationships/image" Target="../media/image3.png"/><Relationship Id="rId9" Type="http://schemas.openxmlformats.org/officeDocument/2006/relationships/image" Target="../media/image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png"/><Relationship Id="rId4" Type="http://schemas.microsoft.com/office/2007/relationships/hdphoto" Target="../media/hdphoto4.wdp"/></Relationships>
</file>

<file path=ppt/slides/_rels/slide16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6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13.jpe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.jpe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5.pn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.png"/><Relationship Id="rId4" Type="http://schemas.openxmlformats.org/officeDocument/2006/relationships/image" Target="../media/image2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29.png"/><Relationship Id="rId4" Type="http://schemas.openxmlformats.org/officeDocument/2006/relationships/image" Target="../media/image14.png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0.png"/><Relationship Id="rId7" Type="http://schemas.openxmlformats.org/officeDocument/2006/relationships/image" Target="../media/image33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4.png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4.png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4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2575010" y="3075057"/>
            <a:ext cx="6841938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Core Patterns for Coding with AI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7808912" y="4045675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D1538B23-7DCC-93BE-A14F-46EA88C30A4C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AEAB385-EB53-645C-CCB9-6955581D93F7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23EEA29B-5703-BF7C-2331-1F87EAB3D62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7752520" y="2361332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E866CE3D-4C74-AED3-D5D4-1443CB9F2775}"/>
              </a:ext>
            </a:extLst>
          </p:cNvPr>
          <p:cNvSpPr/>
          <p:nvPr/>
        </p:nvSpPr>
        <p:spPr>
          <a:xfrm>
            <a:off x="8091694" y="2850752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5FE6CA4F-E7FF-8081-5B38-AE4EEA6D8F8A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3EB84001-2F5E-33B2-374C-813E36506BDC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300145E4-1515-86E9-3981-96069691690A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4D458F1E-3BB5-AFDE-F164-7881F862FA56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F731AA8-4700-01E5-3127-0F656794EBA8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F6637DA2-8270-BEE0-B139-A70D56AFD5E3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02B46575-B672-FC45-645F-EF9364D1CD73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4CDF29CC-362B-9D5C-925B-9D5A7831DC2D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70D6F11D-E46B-C320-E60E-9CC9847E9A3B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23C8B994-26F5-172A-273E-D67F1D0B1D5A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214EC2E9-CFE0-C95D-E189-398F89730548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F8832838-8182-A553-51D5-50BD9E78A660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6337F003-50AD-049C-2A9E-4F4EC00E7164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4B3A2FFB-1263-1698-4F56-6EB8E62987DE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0ABCCC7-A49C-4B17-DE6A-60F9FF84C4E2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ECE4BF0D-879C-9B52-10F3-DAA2B3E24756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B602122E-6CFE-9E7F-6CCA-A17701EB81E1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72B76444-6AF6-B7D8-50EB-1764C35A33A2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22A3652-7977-B227-68C0-E846D9328EE4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3405C377-AE97-C3BF-56D1-84D81FACBA07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9D1D425-4D50-5E84-900D-4B7312AFA624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7DCB9156-BBAB-3A94-E6E8-CB0BB137189D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FDECFCA-1E86-DBD9-9B76-022DBB975941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Rectange 23">
            <a:extLst>
              <a:ext uri="{FF2B5EF4-FFF2-40B4-BE49-F238E27FC236}">
                <a16:creationId xmlns:a16="http://schemas.microsoft.com/office/drawing/2014/main" id="{02016202-F776-A29B-5351-C6AA96AC183F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67E0FF78-000D-E5DD-0864-753FDF26BE4E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D8438D27-2307-92D5-6AB9-204EADE099E0}"/>
              </a:ext>
            </a:extLst>
          </p:cNvPr>
          <p:cNvSpPr/>
          <p:nvPr/>
        </p:nvSpPr>
        <p:spPr>
          <a:xfrm>
            <a:off x="5876021" y="1288242"/>
            <a:ext cx="219979" cy="210358"/>
          </a:xfrm>
          <a:custGeom>
            <a:avLst/>
            <a:gdLst>
              <a:gd name="csX0" fmla="*/ 0 w 219979"/>
              <a:gd name="csY0" fmla="*/ 0 h 210358"/>
              <a:gd name="csX1" fmla="*/ 219979 w 219979"/>
              <a:gd name="csY1" fmla="*/ 0 h 210358"/>
              <a:gd name="csX2" fmla="*/ 219979 w 219979"/>
              <a:gd name="csY2" fmla="*/ 210358 h 210358"/>
              <a:gd name="csX3" fmla="*/ 0 w 219979"/>
              <a:gd name="csY3" fmla="*/ 210358 h 210358"/>
              <a:gd name="csX4" fmla="*/ 0 w 219979"/>
              <a:gd name="csY4" fmla="*/ 0 h 21035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58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03622" y="102242"/>
                  <a:pt x="206868" y="115231"/>
                  <a:pt x="219979" y="210358"/>
                </a:cubicBezTo>
                <a:cubicBezTo>
                  <a:pt x="110383" y="217589"/>
                  <a:pt x="83619" y="223037"/>
                  <a:pt x="0" y="210358"/>
                </a:cubicBezTo>
                <a:cubicBezTo>
                  <a:pt x="-6767" y="107130"/>
                  <a:pt x="10042" y="57817"/>
                  <a:pt x="0" y="0"/>
                </a:cubicBezTo>
                <a:close/>
              </a:path>
              <a:path w="219979" h="210358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7407" y="44529"/>
                  <a:pt x="229524" y="110553"/>
                  <a:pt x="219979" y="210358"/>
                </a:cubicBezTo>
                <a:cubicBezTo>
                  <a:pt x="178201" y="192146"/>
                  <a:pt x="37481" y="200007"/>
                  <a:pt x="0" y="210358"/>
                </a:cubicBezTo>
                <a:cubicBezTo>
                  <a:pt x="15414" y="140802"/>
                  <a:pt x="-14475" y="2363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$red">
            <a:extLst>
              <a:ext uri="{FF2B5EF4-FFF2-40B4-BE49-F238E27FC236}">
                <a16:creationId xmlns:a16="http://schemas.microsoft.com/office/drawing/2014/main" id="{C6B327AD-3AF2-43D0-0ED4-D98084C698BA}"/>
              </a:ext>
            </a:extLst>
          </p:cNvPr>
          <p:cNvSpPr/>
          <p:nvPr/>
        </p:nvSpPr>
        <p:spPr>
          <a:xfrm>
            <a:off x="5844546" y="1264553"/>
            <a:ext cx="502907" cy="480880"/>
          </a:xfrm>
          <a:custGeom>
            <a:avLst/>
            <a:gdLst>
              <a:gd name="csX0" fmla="*/ 0 w 502907"/>
              <a:gd name="csY0" fmla="*/ 0 h 480880"/>
              <a:gd name="csX1" fmla="*/ 502907 w 502907"/>
              <a:gd name="csY1" fmla="*/ 0 h 480880"/>
              <a:gd name="csX2" fmla="*/ 502907 w 502907"/>
              <a:gd name="csY2" fmla="*/ 480880 h 480880"/>
              <a:gd name="csX3" fmla="*/ 0 w 502907"/>
              <a:gd name="csY3" fmla="*/ 480880 h 480880"/>
              <a:gd name="csX4" fmla="*/ 0 w 502907"/>
              <a:gd name="csY4" fmla="*/ 0 h 4808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02907" h="480880" fill="none" extrusionOk="0">
                <a:moveTo>
                  <a:pt x="0" y="0"/>
                </a:moveTo>
                <a:cubicBezTo>
                  <a:pt x="82181" y="41725"/>
                  <a:pt x="350441" y="14045"/>
                  <a:pt x="502907" y="0"/>
                </a:cubicBezTo>
                <a:cubicBezTo>
                  <a:pt x="464908" y="92947"/>
                  <a:pt x="526823" y="271468"/>
                  <a:pt x="502907" y="480880"/>
                </a:cubicBezTo>
                <a:cubicBezTo>
                  <a:pt x="351757" y="444184"/>
                  <a:pt x="224191" y="454924"/>
                  <a:pt x="0" y="480880"/>
                </a:cubicBezTo>
                <a:cubicBezTo>
                  <a:pt x="-2095" y="270426"/>
                  <a:pt x="37288" y="172624"/>
                  <a:pt x="0" y="0"/>
                </a:cubicBezTo>
                <a:close/>
              </a:path>
              <a:path w="502907" h="480880" stroke="0" extrusionOk="0">
                <a:moveTo>
                  <a:pt x="0" y="0"/>
                </a:moveTo>
                <a:cubicBezTo>
                  <a:pt x="115727" y="-22596"/>
                  <a:pt x="418393" y="-18366"/>
                  <a:pt x="502907" y="0"/>
                </a:cubicBezTo>
                <a:cubicBezTo>
                  <a:pt x="469827" y="172024"/>
                  <a:pt x="516656" y="262838"/>
                  <a:pt x="502907" y="480880"/>
                </a:cubicBezTo>
                <a:cubicBezTo>
                  <a:pt x="254404" y="442940"/>
                  <a:pt x="143581" y="490139"/>
                  <a:pt x="0" y="480880"/>
                </a:cubicBezTo>
                <a:cubicBezTo>
                  <a:pt x="-30632" y="337338"/>
                  <a:pt x="2957" y="22757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pic>
        <p:nvPicPr>
          <p:cNvPr id="5" name="Picture 4" descr="A cartoon of a person pointing at a computer screen&#10;&#10;AI-generated content may be incorrect.">
            <a:extLst>
              <a:ext uri="{FF2B5EF4-FFF2-40B4-BE49-F238E27FC236}">
                <a16:creationId xmlns:a16="http://schemas.microsoft.com/office/drawing/2014/main" id="{68AC4046-D306-947B-75AF-BB2C011B982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11400" y="2832947"/>
            <a:ext cx="2190750" cy="1460500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93F79CF6-2CBE-3ED9-A1C6-0408A466B5AE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AI work with me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923469E0-DA7A-D850-3746-C16784EC955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0464" t="3035" r="28925" b="3640"/>
          <a:stretch>
            <a:fillRect/>
          </a:stretch>
        </p:blipFill>
        <p:spPr>
          <a:xfrm>
            <a:off x="5732190" y="853897"/>
            <a:ext cx="1967949" cy="3014869"/>
          </a:xfrm>
          <a:prstGeom prst="rect">
            <a:avLst/>
          </a:prstGeom>
        </p:spPr>
      </p:pic>
      <p:sp>
        <p:nvSpPr>
          <p:cNvPr id="5" name="Freeform 4">
            <a:extLst>
              <a:ext uri="{FF2B5EF4-FFF2-40B4-BE49-F238E27FC236}">
                <a16:creationId xmlns:a16="http://schemas.microsoft.com/office/drawing/2014/main" id="{F12AD987-1D79-F58D-076E-248409F4E232}"/>
              </a:ext>
            </a:extLst>
          </p:cNvPr>
          <p:cNvSpPr/>
          <p:nvPr/>
        </p:nvSpPr>
        <p:spPr>
          <a:xfrm>
            <a:off x="6071364" y="1343317"/>
            <a:ext cx="1186069" cy="1517374"/>
          </a:xfrm>
          <a:custGeom>
            <a:avLst/>
            <a:gdLst>
              <a:gd name="csX0" fmla="*/ 0 w 1186069"/>
              <a:gd name="csY0" fmla="*/ 165652 h 1517374"/>
              <a:gd name="csX1" fmla="*/ 66261 w 1186069"/>
              <a:gd name="csY1" fmla="*/ 1490870 h 1517374"/>
              <a:gd name="csX2" fmla="*/ 1186069 w 1186069"/>
              <a:gd name="csY2" fmla="*/ 1517374 h 1517374"/>
              <a:gd name="csX3" fmla="*/ 1179443 w 1186069"/>
              <a:gd name="csY3" fmla="*/ 205409 h 1517374"/>
              <a:gd name="csX4" fmla="*/ 675861 w 1186069"/>
              <a:gd name="csY4" fmla="*/ 0 h 1517374"/>
              <a:gd name="csX5" fmla="*/ 576469 w 1186069"/>
              <a:gd name="csY5" fmla="*/ 6626 h 1517374"/>
              <a:gd name="csX6" fmla="*/ 46383 w 1186069"/>
              <a:gd name="csY6" fmla="*/ 212035 h 15173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1186069" h="1517374">
                <a:moveTo>
                  <a:pt x="0" y="165652"/>
                </a:moveTo>
                <a:lnTo>
                  <a:pt x="66261" y="1490870"/>
                </a:lnTo>
                <a:lnTo>
                  <a:pt x="1186069" y="1517374"/>
                </a:lnTo>
                <a:cubicBezTo>
                  <a:pt x="1183860" y="1080052"/>
                  <a:pt x="1181652" y="642731"/>
                  <a:pt x="1179443" y="205409"/>
                </a:cubicBezTo>
                <a:lnTo>
                  <a:pt x="675861" y="0"/>
                </a:lnTo>
                <a:lnTo>
                  <a:pt x="576469" y="6626"/>
                </a:lnTo>
                <a:lnTo>
                  <a:pt x="46383" y="212035"/>
                </a:lnTo>
              </a:path>
            </a:pathLst>
          </a:custGeom>
          <a:solidFill>
            <a:schemeClr val="bg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62D58F8C-E5F3-C38B-31E3-D552CDC632A5}"/>
              </a:ext>
            </a:extLst>
          </p:cNvPr>
          <p:cNvGrpSpPr/>
          <p:nvPr/>
        </p:nvGrpSpPr>
        <p:grpSpPr>
          <a:xfrm>
            <a:off x="6185731" y="1607332"/>
            <a:ext cx="957334" cy="972057"/>
            <a:chOff x="7778893" y="2128881"/>
            <a:chExt cx="2720222" cy="2762058"/>
          </a:xfrm>
        </p:grpSpPr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DF06B120-AA37-481E-4949-BE252FD8036B}"/>
                </a:ext>
              </a:extLst>
            </p:cNvPr>
            <p:cNvSpPr/>
            <p:nvPr/>
          </p:nvSpPr>
          <p:spPr>
            <a:xfrm rot="16200000">
              <a:off x="9319825" y="3043424"/>
              <a:ext cx="286213" cy="274560"/>
            </a:xfrm>
            <a:custGeom>
              <a:avLst/>
              <a:gdLst>
                <a:gd name="csX0" fmla="*/ 0 w 286213"/>
                <a:gd name="csY0" fmla="*/ 0 h 274560"/>
                <a:gd name="csX1" fmla="*/ 286213 w 286213"/>
                <a:gd name="csY1" fmla="*/ 0 h 274560"/>
                <a:gd name="csX2" fmla="*/ 286213 w 286213"/>
                <a:gd name="csY2" fmla="*/ 274560 h 274560"/>
                <a:gd name="csX3" fmla="*/ 0 w 286213"/>
                <a:gd name="csY3" fmla="*/ 274560 h 274560"/>
                <a:gd name="csX4" fmla="*/ 0 w 286213"/>
                <a:gd name="csY4" fmla="*/ 0 h 27456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86213" h="274560" fill="none" extrusionOk="0">
                  <a:moveTo>
                    <a:pt x="0" y="0"/>
                  </a:moveTo>
                  <a:cubicBezTo>
                    <a:pt x="66437" y="13753"/>
                    <a:pt x="166871" y="-9062"/>
                    <a:pt x="286213" y="0"/>
                  </a:cubicBezTo>
                  <a:cubicBezTo>
                    <a:pt x="294501" y="122997"/>
                    <a:pt x="294779" y="191876"/>
                    <a:pt x="286213" y="274560"/>
                  </a:cubicBezTo>
                  <a:cubicBezTo>
                    <a:pt x="182037" y="281711"/>
                    <a:pt x="128197" y="272510"/>
                    <a:pt x="0" y="274560"/>
                  </a:cubicBezTo>
                  <a:cubicBezTo>
                    <a:pt x="-9199" y="161537"/>
                    <a:pt x="8190" y="136793"/>
                    <a:pt x="0" y="0"/>
                  </a:cubicBezTo>
                  <a:close/>
                </a:path>
                <a:path w="286213" h="274560" stroke="0" extrusionOk="0">
                  <a:moveTo>
                    <a:pt x="0" y="0"/>
                  </a:moveTo>
                  <a:cubicBezTo>
                    <a:pt x="141216" y="1839"/>
                    <a:pt x="212537" y="8645"/>
                    <a:pt x="286213" y="0"/>
                  </a:cubicBezTo>
                  <a:cubicBezTo>
                    <a:pt x="288201" y="86839"/>
                    <a:pt x="293129" y="200229"/>
                    <a:pt x="286213" y="274560"/>
                  </a:cubicBezTo>
                  <a:cubicBezTo>
                    <a:pt x="211396" y="266785"/>
                    <a:pt x="135134" y="281409"/>
                    <a:pt x="0" y="274560"/>
                  </a:cubicBezTo>
                  <a:cubicBezTo>
                    <a:pt x="2338" y="145292"/>
                    <a:pt x="12337" y="74732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3618581224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3" name="Rectangle 12">
              <a:extLst>
                <a:ext uri="{FF2B5EF4-FFF2-40B4-BE49-F238E27FC236}">
                  <a16:creationId xmlns:a16="http://schemas.microsoft.com/office/drawing/2014/main" id="{25BC2509-E49B-94A9-EB4A-746B48CC310C}"/>
                </a:ext>
              </a:extLst>
            </p:cNvPr>
            <p:cNvSpPr/>
            <p:nvPr/>
          </p:nvSpPr>
          <p:spPr>
            <a:xfrm>
              <a:off x="8739027" y="2128881"/>
              <a:ext cx="244446" cy="257332"/>
            </a:xfrm>
            <a:custGeom>
              <a:avLst/>
              <a:gdLst>
                <a:gd name="csX0" fmla="*/ 0 w 244446"/>
                <a:gd name="csY0" fmla="*/ 0 h 257332"/>
                <a:gd name="csX1" fmla="*/ 244446 w 244446"/>
                <a:gd name="csY1" fmla="*/ 0 h 257332"/>
                <a:gd name="csX2" fmla="*/ 244446 w 244446"/>
                <a:gd name="csY2" fmla="*/ 257332 h 257332"/>
                <a:gd name="csX3" fmla="*/ 0 w 244446"/>
                <a:gd name="csY3" fmla="*/ 257332 h 257332"/>
                <a:gd name="csX4" fmla="*/ 0 w 244446"/>
                <a:gd name="csY4" fmla="*/ 0 h 25733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57332" fill="none" extrusionOk="0">
                  <a:moveTo>
                    <a:pt x="0" y="0"/>
                  </a:moveTo>
                  <a:cubicBezTo>
                    <a:pt x="58002" y="1256"/>
                    <a:pt x="165752" y="6383"/>
                    <a:pt x="244446" y="0"/>
                  </a:cubicBezTo>
                  <a:cubicBezTo>
                    <a:pt x="243644" y="61699"/>
                    <a:pt x="251830" y="131557"/>
                    <a:pt x="244446" y="257332"/>
                  </a:cubicBezTo>
                  <a:cubicBezTo>
                    <a:pt x="156732" y="247568"/>
                    <a:pt x="103581" y="250556"/>
                    <a:pt x="0" y="257332"/>
                  </a:cubicBezTo>
                  <a:cubicBezTo>
                    <a:pt x="3405" y="148376"/>
                    <a:pt x="-1936" y="55636"/>
                    <a:pt x="0" y="0"/>
                  </a:cubicBezTo>
                  <a:close/>
                </a:path>
                <a:path w="244446" h="257332" stroke="0" extrusionOk="0">
                  <a:moveTo>
                    <a:pt x="0" y="0"/>
                  </a:moveTo>
                  <a:cubicBezTo>
                    <a:pt x="81623" y="6758"/>
                    <a:pt x="147433" y="9679"/>
                    <a:pt x="244446" y="0"/>
                  </a:cubicBezTo>
                  <a:cubicBezTo>
                    <a:pt x="234953" y="53148"/>
                    <a:pt x="232850" y="195782"/>
                    <a:pt x="244446" y="257332"/>
                  </a:cubicBezTo>
                  <a:cubicBezTo>
                    <a:pt x="142855" y="265211"/>
                    <a:pt x="51485" y="253307"/>
                    <a:pt x="0" y="257332"/>
                  </a:cubicBezTo>
                  <a:cubicBezTo>
                    <a:pt x="-6394" y="136949"/>
                    <a:pt x="-10876" y="71002"/>
                    <a:pt x="0" y="0"/>
                  </a:cubicBezTo>
                  <a:close/>
                </a:path>
              </a:pathLst>
            </a:custGeom>
            <a:solidFill>
              <a:schemeClr val="accent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3929C352-5FB8-7BA1-2A77-8B5B414B810C}"/>
                </a:ext>
              </a:extLst>
            </p:cNvPr>
            <p:cNvSpPr/>
            <p:nvPr/>
          </p:nvSpPr>
          <p:spPr>
            <a:xfrm>
              <a:off x="8592017" y="2259631"/>
              <a:ext cx="244446" cy="221694"/>
            </a:xfrm>
            <a:custGeom>
              <a:avLst/>
              <a:gdLst>
                <a:gd name="csX0" fmla="*/ 0 w 244446"/>
                <a:gd name="csY0" fmla="*/ 0 h 221694"/>
                <a:gd name="csX1" fmla="*/ 244446 w 244446"/>
                <a:gd name="csY1" fmla="*/ 0 h 221694"/>
                <a:gd name="csX2" fmla="*/ 244446 w 244446"/>
                <a:gd name="csY2" fmla="*/ 221694 h 221694"/>
                <a:gd name="csX3" fmla="*/ 0 w 244446"/>
                <a:gd name="csY3" fmla="*/ 221694 h 221694"/>
                <a:gd name="csX4" fmla="*/ 0 w 244446"/>
                <a:gd name="csY4" fmla="*/ 0 h 22169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244446" h="221694" fill="none" extrusionOk="0">
                  <a:moveTo>
                    <a:pt x="0" y="0"/>
                  </a:moveTo>
                  <a:cubicBezTo>
                    <a:pt x="58002" y="-20744"/>
                    <a:pt x="165752" y="28383"/>
                    <a:pt x="244446" y="0"/>
                  </a:cubicBezTo>
                  <a:cubicBezTo>
                    <a:pt x="249607" y="106987"/>
                    <a:pt x="222366" y="117946"/>
                    <a:pt x="244446" y="221694"/>
                  </a:cubicBezTo>
                  <a:cubicBezTo>
                    <a:pt x="156732" y="248597"/>
                    <a:pt x="103581" y="207585"/>
                    <a:pt x="0" y="221694"/>
                  </a:cubicBezTo>
                  <a:cubicBezTo>
                    <a:pt x="-24121" y="152822"/>
                    <a:pt x="400" y="96123"/>
                    <a:pt x="0" y="0"/>
                  </a:cubicBezTo>
                  <a:close/>
                </a:path>
                <a:path w="244446" h="221694" stroke="0" extrusionOk="0">
                  <a:moveTo>
                    <a:pt x="0" y="0"/>
                  </a:moveTo>
                  <a:cubicBezTo>
                    <a:pt x="81623" y="-5464"/>
                    <a:pt x="147433" y="17012"/>
                    <a:pt x="244446" y="0"/>
                  </a:cubicBezTo>
                  <a:cubicBezTo>
                    <a:pt x="252336" y="73982"/>
                    <a:pt x="229692" y="119337"/>
                    <a:pt x="244446" y="221694"/>
                  </a:cubicBezTo>
                  <a:cubicBezTo>
                    <a:pt x="142855" y="246684"/>
                    <a:pt x="51485" y="195669"/>
                    <a:pt x="0" y="221694"/>
                  </a:cubicBezTo>
                  <a:cubicBezTo>
                    <a:pt x="-9236" y="124223"/>
                    <a:pt x="11678" y="45898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>
              <a:extLst>
                <a:ext uri="{FF2B5EF4-FFF2-40B4-BE49-F238E27FC236}">
                  <a16:creationId xmlns:a16="http://schemas.microsoft.com/office/drawing/2014/main" id="{F1F5571C-3E20-2823-E8E3-705D33B1D1D4}"/>
                </a:ext>
              </a:extLst>
            </p:cNvPr>
            <p:cNvSpPr/>
            <p:nvPr/>
          </p:nvSpPr>
          <p:spPr>
            <a:xfrm>
              <a:off x="8768910" y="2300984"/>
              <a:ext cx="338720" cy="358723"/>
            </a:xfrm>
            <a:custGeom>
              <a:avLst/>
              <a:gdLst>
                <a:gd name="csX0" fmla="*/ 0 w 338720"/>
                <a:gd name="csY0" fmla="*/ 0 h 358723"/>
                <a:gd name="csX1" fmla="*/ 338720 w 338720"/>
                <a:gd name="csY1" fmla="*/ 0 h 358723"/>
                <a:gd name="csX2" fmla="*/ 338720 w 338720"/>
                <a:gd name="csY2" fmla="*/ 358723 h 358723"/>
                <a:gd name="csX3" fmla="*/ 0 w 338720"/>
                <a:gd name="csY3" fmla="*/ 358723 h 358723"/>
                <a:gd name="csX4" fmla="*/ 0 w 338720"/>
                <a:gd name="csY4" fmla="*/ 0 h 35872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38720" h="358723" fill="none" extrusionOk="0">
                  <a:moveTo>
                    <a:pt x="0" y="0"/>
                  </a:moveTo>
                  <a:cubicBezTo>
                    <a:pt x="72222" y="-5389"/>
                    <a:pt x="193321" y="37880"/>
                    <a:pt x="338720" y="0"/>
                  </a:cubicBezTo>
                  <a:cubicBezTo>
                    <a:pt x="357440" y="152825"/>
                    <a:pt x="316172" y="266714"/>
                    <a:pt x="338720" y="358723"/>
                  </a:cubicBezTo>
                  <a:cubicBezTo>
                    <a:pt x="179150" y="365403"/>
                    <a:pt x="160455" y="322637"/>
                    <a:pt x="0" y="358723"/>
                  </a:cubicBezTo>
                  <a:cubicBezTo>
                    <a:pt x="-14267" y="189219"/>
                    <a:pt x="13282" y="100432"/>
                    <a:pt x="0" y="0"/>
                  </a:cubicBezTo>
                  <a:close/>
                </a:path>
                <a:path w="338720" h="358723" stroke="0" extrusionOk="0">
                  <a:moveTo>
                    <a:pt x="0" y="0"/>
                  </a:moveTo>
                  <a:cubicBezTo>
                    <a:pt x="133356" y="-5920"/>
                    <a:pt x="252417" y="10486"/>
                    <a:pt x="338720" y="0"/>
                  </a:cubicBezTo>
                  <a:cubicBezTo>
                    <a:pt x="349760" y="92731"/>
                    <a:pt x="331700" y="187215"/>
                    <a:pt x="338720" y="358723"/>
                  </a:cubicBezTo>
                  <a:cubicBezTo>
                    <a:pt x="180648" y="368277"/>
                    <a:pt x="122461" y="340772"/>
                    <a:pt x="0" y="358723"/>
                  </a:cubicBezTo>
                  <a:cubicBezTo>
                    <a:pt x="-31584" y="259232"/>
                    <a:pt x="16675" y="160189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24" name="Rectangle 1059">
              <a:extLst>
                <a:ext uri="{FF2B5EF4-FFF2-40B4-BE49-F238E27FC236}">
                  <a16:creationId xmlns:a16="http://schemas.microsoft.com/office/drawing/2014/main" id="{7DCD61C8-1DCD-FBD2-F4C3-3F8A8583E29E}"/>
                </a:ext>
              </a:extLst>
            </p:cNvPr>
            <p:cNvSpPr/>
            <p:nvPr/>
          </p:nvSpPr>
          <p:spPr>
            <a:xfrm>
              <a:off x="8444133" y="4244002"/>
              <a:ext cx="564293" cy="539578"/>
            </a:xfrm>
            <a:solidFill>
              <a:srgbClr val="00206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5" name="Rectangle 24">
              <a:extLst>
                <a:ext uri="{FF2B5EF4-FFF2-40B4-BE49-F238E27FC236}">
                  <a16:creationId xmlns:a16="http://schemas.microsoft.com/office/drawing/2014/main" id="{43DACBB6-410F-88BD-CB95-D12BA289955D}"/>
                </a:ext>
              </a:extLst>
            </p:cNvPr>
            <p:cNvSpPr/>
            <p:nvPr/>
          </p:nvSpPr>
          <p:spPr>
            <a:xfrm>
              <a:off x="8325052" y="2728079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129959" y="-8965"/>
                    <a:pt x="241431" y="-7800"/>
                    <a:pt x="318308" y="0"/>
                  </a:cubicBezTo>
                  <a:cubicBezTo>
                    <a:pt x="318476" y="135601"/>
                    <a:pt x="321616" y="196332"/>
                    <a:pt x="318308" y="308153"/>
                  </a:cubicBezTo>
                  <a:cubicBezTo>
                    <a:pt x="176989" y="297239"/>
                    <a:pt x="121804" y="301913"/>
                    <a:pt x="0" y="308153"/>
                  </a:cubicBezTo>
                  <a:cubicBezTo>
                    <a:pt x="-3834" y="161500"/>
                    <a:pt x="12426" y="78739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88353" y="6102"/>
                    <a:pt x="249133" y="8844"/>
                    <a:pt x="318308" y="0"/>
                  </a:cubicBezTo>
                  <a:cubicBezTo>
                    <a:pt x="306296" y="131615"/>
                    <a:pt x="333091" y="215517"/>
                    <a:pt x="318308" y="308153"/>
                  </a:cubicBezTo>
                  <a:cubicBezTo>
                    <a:pt x="217005" y="302623"/>
                    <a:pt x="120562" y="321731"/>
                    <a:pt x="0" y="308153"/>
                  </a:cubicBezTo>
                  <a:cubicBezTo>
                    <a:pt x="1072" y="216566"/>
                    <a:pt x="6869" y="130294"/>
                    <a:pt x="0" y="0"/>
                  </a:cubicBezTo>
                  <a:close/>
                </a:path>
              </a:pathLst>
            </a:custGeom>
            <a:solidFill>
              <a:srgbClr val="00FDFF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EC45AB7B-1BF0-6CD1-C0A3-ECD0D49DE6DB}"/>
                </a:ext>
              </a:extLst>
            </p:cNvPr>
            <p:cNvSpPr/>
            <p:nvPr/>
          </p:nvSpPr>
          <p:spPr>
            <a:xfrm>
              <a:off x="8156313" y="2841247"/>
              <a:ext cx="318308" cy="308153"/>
            </a:xfrm>
            <a:custGeom>
              <a:avLst/>
              <a:gdLst>
                <a:gd name="csX0" fmla="*/ 0 w 318308"/>
                <a:gd name="csY0" fmla="*/ 0 h 308153"/>
                <a:gd name="csX1" fmla="*/ 318308 w 318308"/>
                <a:gd name="csY1" fmla="*/ 0 h 308153"/>
                <a:gd name="csX2" fmla="*/ 318308 w 318308"/>
                <a:gd name="csY2" fmla="*/ 308153 h 308153"/>
                <a:gd name="csX3" fmla="*/ 0 w 318308"/>
                <a:gd name="csY3" fmla="*/ 308153 h 308153"/>
                <a:gd name="csX4" fmla="*/ 0 w 318308"/>
                <a:gd name="csY4" fmla="*/ 0 h 3081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18308" h="308153" fill="none" extrusionOk="0">
                  <a:moveTo>
                    <a:pt x="0" y="0"/>
                  </a:moveTo>
                  <a:cubicBezTo>
                    <a:pt x="55370" y="97"/>
                    <a:pt x="258648" y="-26937"/>
                    <a:pt x="318308" y="0"/>
                  </a:cubicBezTo>
                  <a:cubicBezTo>
                    <a:pt x="293334" y="120600"/>
                    <a:pt x="301089" y="209728"/>
                    <a:pt x="318308" y="308153"/>
                  </a:cubicBezTo>
                  <a:cubicBezTo>
                    <a:pt x="280957" y="304958"/>
                    <a:pt x="147991" y="332390"/>
                    <a:pt x="0" y="308153"/>
                  </a:cubicBezTo>
                  <a:cubicBezTo>
                    <a:pt x="21344" y="196429"/>
                    <a:pt x="6043" y="102760"/>
                    <a:pt x="0" y="0"/>
                  </a:cubicBezTo>
                  <a:close/>
                </a:path>
                <a:path w="318308" h="308153" stroke="0" extrusionOk="0">
                  <a:moveTo>
                    <a:pt x="0" y="0"/>
                  </a:moveTo>
                  <a:cubicBezTo>
                    <a:pt x="127565" y="-16090"/>
                    <a:pt x="267620" y="12019"/>
                    <a:pt x="318308" y="0"/>
                  </a:cubicBezTo>
                  <a:cubicBezTo>
                    <a:pt x="299700" y="86854"/>
                    <a:pt x="318622" y="261179"/>
                    <a:pt x="318308" y="308153"/>
                  </a:cubicBezTo>
                  <a:cubicBezTo>
                    <a:pt x="246621" y="332255"/>
                    <a:pt x="103500" y="327241"/>
                    <a:pt x="0" y="308153"/>
                  </a:cubicBezTo>
                  <a:cubicBezTo>
                    <a:pt x="22084" y="170592"/>
                    <a:pt x="16509" y="93441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9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Rectangle 4">
              <a:extLst>
                <a:ext uri="{FF2B5EF4-FFF2-40B4-BE49-F238E27FC236}">
                  <a16:creationId xmlns:a16="http://schemas.microsoft.com/office/drawing/2014/main" id="{489429D2-C2B6-2517-87B9-5853445673DB}"/>
                </a:ext>
              </a:extLst>
            </p:cNvPr>
            <p:cNvSpPr/>
            <p:nvPr/>
          </p:nvSpPr>
          <p:spPr>
            <a:xfrm>
              <a:off x="9911321" y="3667738"/>
              <a:ext cx="388681" cy="378612"/>
            </a:xfrm>
            <a:solidFill>
              <a:srgbClr val="00B050"/>
            </a:solidFill>
            <a:ln/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72D0A04-D0DC-1668-5F6A-65A232210594}"/>
                </a:ext>
              </a:extLst>
            </p:cNvPr>
            <p:cNvSpPr/>
            <p:nvPr/>
          </p:nvSpPr>
          <p:spPr>
            <a:xfrm rot="16200000">
              <a:off x="9221966" y="2735190"/>
              <a:ext cx="402890" cy="385244"/>
            </a:xfrm>
            <a:custGeom>
              <a:avLst/>
              <a:gdLst>
                <a:gd name="csX0" fmla="*/ 0 w 402890"/>
                <a:gd name="csY0" fmla="*/ 0 h 385244"/>
                <a:gd name="csX1" fmla="*/ 402890 w 402890"/>
                <a:gd name="csY1" fmla="*/ 0 h 385244"/>
                <a:gd name="csX2" fmla="*/ 402890 w 402890"/>
                <a:gd name="csY2" fmla="*/ 385244 h 385244"/>
                <a:gd name="csX3" fmla="*/ 0 w 402890"/>
                <a:gd name="csY3" fmla="*/ 385244 h 385244"/>
                <a:gd name="csX4" fmla="*/ 0 w 402890"/>
                <a:gd name="csY4" fmla="*/ 0 h 38524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90" h="385244" fill="none" extrusionOk="0">
                  <a:moveTo>
                    <a:pt x="0" y="0"/>
                  </a:moveTo>
                  <a:cubicBezTo>
                    <a:pt x="141686" y="7196"/>
                    <a:pt x="281432" y="-18415"/>
                    <a:pt x="402890" y="0"/>
                  </a:cubicBezTo>
                  <a:cubicBezTo>
                    <a:pt x="403039" y="127812"/>
                    <a:pt x="407581" y="283426"/>
                    <a:pt x="402890" y="385244"/>
                  </a:cubicBezTo>
                  <a:cubicBezTo>
                    <a:pt x="292798" y="379694"/>
                    <a:pt x="171266" y="397516"/>
                    <a:pt x="0" y="385244"/>
                  </a:cubicBezTo>
                  <a:cubicBezTo>
                    <a:pt x="-12583" y="253282"/>
                    <a:pt x="-12750" y="94010"/>
                    <a:pt x="0" y="0"/>
                  </a:cubicBezTo>
                  <a:close/>
                </a:path>
                <a:path w="402890" h="385244" stroke="0" extrusionOk="0">
                  <a:moveTo>
                    <a:pt x="0" y="0"/>
                  </a:moveTo>
                  <a:cubicBezTo>
                    <a:pt x="156766" y="-12390"/>
                    <a:pt x="300760" y="13278"/>
                    <a:pt x="402890" y="0"/>
                  </a:cubicBezTo>
                  <a:cubicBezTo>
                    <a:pt x="417244" y="133447"/>
                    <a:pt x="411317" y="250195"/>
                    <a:pt x="402890" y="385244"/>
                  </a:cubicBezTo>
                  <a:cubicBezTo>
                    <a:pt x="294791" y="373006"/>
                    <a:pt x="105015" y="397661"/>
                    <a:pt x="0" y="385244"/>
                  </a:cubicBezTo>
                  <a:cubicBezTo>
                    <a:pt x="14350" y="304086"/>
                    <a:pt x="9444" y="189342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9" name="Rectangle 28">
              <a:extLst>
                <a:ext uri="{FF2B5EF4-FFF2-40B4-BE49-F238E27FC236}">
                  <a16:creationId xmlns:a16="http://schemas.microsoft.com/office/drawing/2014/main" id="{FFAEEBE8-2528-E201-99E7-8C0801CE9435}"/>
                </a:ext>
              </a:extLst>
            </p:cNvPr>
            <p:cNvSpPr/>
            <p:nvPr/>
          </p:nvSpPr>
          <p:spPr>
            <a:xfrm rot="16200000">
              <a:off x="9454108" y="3004431"/>
              <a:ext cx="402889" cy="385243"/>
            </a:xfrm>
            <a:custGeom>
              <a:avLst/>
              <a:gdLst>
                <a:gd name="csX0" fmla="*/ 0 w 402889"/>
                <a:gd name="csY0" fmla="*/ 0 h 385243"/>
                <a:gd name="csX1" fmla="*/ 402889 w 402889"/>
                <a:gd name="csY1" fmla="*/ 0 h 385243"/>
                <a:gd name="csX2" fmla="*/ 402889 w 402889"/>
                <a:gd name="csY2" fmla="*/ 385243 h 385243"/>
                <a:gd name="csX3" fmla="*/ 0 w 402889"/>
                <a:gd name="csY3" fmla="*/ 385243 h 385243"/>
                <a:gd name="csX4" fmla="*/ 0 w 402889"/>
                <a:gd name="csY4" fmla="*/ 0 h 38524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9" h="385243" fill="none" extrusionOk="0">
                  <a:moveTo>
                    <a:pt x="0" y="0"/>
                  </a:moveTo>
                  <a:cubicBezTo>
                    <a:pt x="51937" y="-24229"/>
                    <a:pt x="334502" y="-22428"/>
                    <a:pt x="402889" y="0"/>
                  </a:cubicBezTo>
                  <a:cubicBezTo>
                    <a:pt x="398761" y="183083"/>
                    <a:pt x="436589" y="229193"/>
                    <a:pt x="402889" y="385243"/>
                  </a:cubicBezTo>
                  <a:cubicBezTo>
                    <a:pt x="321811" y="355903"/>
                    <a:pt x="106339" y="387834"/>
                    <a:pt x="0" y="385243"/>
                  </a:cubicBezTo>
                  <a:cubicBezTo>
                    <a:pt x="32215" y="280647"/>
                    <a:pt x="-24776" y="189155"/>
                    <a:pt x="0" y="0"/>
                  </a:cubicBezTo>
                  <a:close/>
                </a:path>
                <a:path w="402889" h="385243" stroke="0" extrusionOk="0">
                  <a:moveTo>
                    <a:pt x="0" y="0"/>
                  </a:moveTo>
                  <a:cubicBezTo>
                    <a:pt x="112728" y="18350"/>
                    <a:pt x="204912" y="-25439"/>
                    <a:pt x="402889" y="0"/>
                  </a:cubicBezTo>
                  <a:cubicBezTo>
                    <a:pt x="412004" y="84792"/>
                    <a:pt x="435842" y="298634"/>
                    <a:pt x="402889" y="385243"/>
                  </a:cubicBezTo>
                  <a:cubicBezTo>
                    <a:pt x="227012" y="353535"/>
                    <a:pt x="167239" y="412323"/>
                    <a:pt x="0" y="385243"/>
                  </a:cubicBezTo>
                  <a:cubicBezTo>
                    <a:pt x="15473" y="271390"/>
                    <a:pt x="-20160" y="182002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F2DAC900-4FC5-DD78-B3B7-2CAB0CC02B95}"/>
                </a:ext>
              </a:extLst>
            </p:cNvPr>
            <p:cNvSpPr/>
            <p:nvPr/>
          </p:nvSpPr>
          <p:spPr>
            <a:xfrm>
              <a:off x="8393858" y="4351361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56290" y="-60706"/>
                    <a:pt x="435907" y="29553"/>
                    <a:pt x="564293" y="0"/>
                  </a:cubicBezTo>
                  <a:cubicBezTo>
                    <a:pt x="568117" y="184321"/>
                    <a:pt x="532316" y="415548"/>
                    <a:pt x="564293" y="539578"/>
                  </a:cubicBezTo>
                  <a:cubicBezTo>
                    <a:pt x="433933" y="601705"/>
                    <a:pt x="243197" y="475374"/>
                    <a:pt x="0" y="539578"/>
                  </a:cubicBezTo>
                  <a:cubicBezTo>
                    <a:pt x="-55155" y="399835"/>
                    <a:pt x="12656" y="251219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265916" y="-3195"/>
                    <a:pt x="388021" y="17340"/>
                    <a:pt x="564293" y="0"/>
                  </a:cubicBezTo>
                  <a:cubicBezTo>
                    <a:pt x="612784" y="143046"/>
                    <a:pt x="505227" y="383776"/>
                    <a:pt x="564293" y="539578"/>
                  </a:cubicBezTo>
                  <a:cubicBezTo>
                    <a:pt x="381388" y="575636"/>
                    <a:pt x="176062" y="521116"/>
                    <a:pt x="0" y="539578"/>
                  </a:cubicBezTo>
                  <a:cubicBezTo>
                    <a:pt x="-42522" y="399252"/>
                    <a:pt x="40257" y="146180"/>
                    <a:pt x="0" y="0"/>
                  </a:cubicBezTo>
                  <a:close/>
                </a:path>
              </a:pathLst>
            </a:custGeom>
            <a:solidFill>
              <a:srgbClr val="FF00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  <p:sp>
          <p:nvSpPr>
            <p:cNvPr id="31" name="Rectangle 30">
              <a:extLst>
                <a:ext uri="{FF2B5EF4-FFF2-40B4-BE49-F238E27FC236}">
                  <a16:creationId xmlns:a16="http://schemas.microsoft.com/office/drawing/2014/main" id="{7B5EE524-D0E5-BDE5-CB6E-482FDF92D2BD}"/>
                </a:ext>
              </a:extLst>
            </p:cNvPr>
            <p:cNvSpPr/>
            <p:nvPr/>
          </p:nvSpPr>
          <p:spPr>
            <a:xfrm>
              <a:off x="8071174" y="4125024"/>
              <a:ext cx="564293" cy="539578"/>
            </a:xfrm>
            <a:custGeom>
              <a:avLst/>
              <a:gdLst>
                <a:gd name="csX0" fmla="*/ 0 w 564293"/>
                <a:gd name="csY0" fmla="*/ 0 h 539578"/>
                <a:gd name="csX1" fmla="*/ 564293 w 564293"/>
                <a:gd name="csY1" fmla="*/ 0 h 539578"/>
                <a:gd name="csX2" fmla="*/ 564293 w 564293"/>
                <a:gd name="csY2" fmla="*/ 539578 h 539578"/>
                <a:gd name="csX3" fmla="*/ 0 w 564293"/>
                <a:gd name="csY3" fmla="*/ 539578 h 539578"/>
                <a:gd name="csX4" fmla="*/ 0 w 564293"/>
                <a:gd name="csY4" fmla="*/ 0 h 53957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64293" h="539578" fill="none" extrusionOk="0">
                  <a:moveTo>
                    <a:pt x="0" y="0"/>
                  </a:moveTo>
                  <a:cubicBezTo>
                    <a:pt x="216132" y="16557"/>
                    <a:pt x="298362" y="-9439"/>
                    <a:pt x="564293" y="0"/>
                  </a:cubicBezTo>
                  <a:cubicBezTo>
                    <a:pt x="537507" y="180156"/>
                    <a:pt x="574286" y="281663"/>
                    <a:pt x="564293" y="539578"/>
                  </a:cubicBezTo>
                  <a:cubicBezTo>
                    <a:pt x="378965" y="553638"/>
                    <a:pt x="169496" y="518011"/>
                    <a:pt x="0" y="539578"/>
                  </a:cubicBezTo>
                  <a:cubicBezTo>
                    <a:pt x="-21293" y="276999"/>
                    <a:pt x="25352" y="142740"/>
                    <a:pt x="0" y="0"/>
                  </a:cubicBezTo>
                  <a:close/>
                </a:path>
                <a:path w="564293" h="539578" stroke="0" extrusionOk="0">
                  <a:moveTo>
                    <a:pt x="0" y="0"/>
                  </a:moveTo>
                  <a:cubicBezTo>
                    <a:pt x="193340" y="25795"/>
                    <a:pt x="288477" y="24592"/>
                    <a:pt x="564293" y="0"/>
                  </a:cubicBezTo>
                  <a:cubicBezTo>
                    <a:pt x="547796" y="109633"/>
                    <a:pt x="586168" y="353131"/>
                    <a:pt x="564293" y="539578"/>
                  </a:cubicBezTo>
                  <a:cubicBezTo>
                    <a:pt x="406293" y="555524"/>
                    <a:pt x="248348" y="511680"/>
                    <a:pt x="0" y="539578"/>
                  </a:cubicBezTo>
                  <a:cubicBezTo>
                    <a:pt x="-13756" y="347605"/>
                    <a:pt x="6537" y="136783"/>
                    <a:pt x="0" y="0"/>
                  </a:cubicBezTo>
                  <a:close/>
                </a:path>
              </a:pathLst>
            </a:custGeom>
            <a:solidFill>
              <a:srgbClr val="002060"/>
            </a:solidFill>
            <a:ln>
              <a:extLst>
                <a:ext uri="{C807C97D-BFC1-408E-A445-0C87EB9F89A2}">
                  <ask:lineSketchStyleProps xmlns:ask="http://schemas.microsoft.com/office/drawing/2018/sketchyshapes" sd="1749458440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2" name="Rectangle 31">
              <a:extLst>
                <a:ext uri="{FF2B5EF4-FFF2-40B4-BE49-F238E27FC236}">
                  <a16:creationId xmlns:a16="http://schemas.microsoft.com/office/drawing/2014/main" id="{6CD1441F-A377-059E-7B2B-62FF4BE5FB5A}"/>
                </a:ext>
              </a:extLst>
            </p:cNvPr>
            <p:cNvSpPr/>
            <p:nvPr/>
          </p:nvSpPr>
          <p:spPr>
            <a:xfrm>
              <a:off x="7778893" y="4376517"/>
              <a:ext cx="420494" cy="401253"/>
            </a:xfrm>
            <a:custGeom>
              <a:avLst/>
              <a:gdLst>
                <a:gd name="csX0" fmla="*/ 0 w 420494"/>
                <a:gd name="csY0" fmla="*/ 0 h 401253"/>
                <a:gd name="csX1" fmla="*/ 420494 w 420494"/>
                <a:gd name="csY1" fmla="*/ 0 h 401253"/>
                <a:gd name="csX2" fmla="*/ 420494 w 420494"/>
                <a:gd name="csY2" fmla="*/ 401253 h 401253"/>
                <a:gd name="csX3" fmla="*/ 0 w 420494"/>
                <a:gd name="csY3" fmla="*/ 401253 h 401253"/>
                <a:gd name="csX4" fmla="*/ 0 w 420494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20494" h="401253" fill="none" extrusionOk="0">
                  <a:moveTo>
                    <a:pt x="0" y="0"/>
                  </a:moveTo>
                  <a:cubicBezTo>
                    <a:pt x="189329" y="17676"/>
                    <a:pt x="224336" y="8658"/>
                    <a:pt x="420494" y="0"/>
                  </a:cubicBezTo>
                  <a:cubicBezTo>
                    <a:pt x="434777" y="189324"/>
                    <a:pt x="408415" y="231022"/>
                    <a:pt x="420494" y="401253"/>
                  </a:cubicBezTo>
                  <a:cubicBezTo>
                    <a:pt x="224293" y="412604"/>
                    <a:pt x="84366" y="402981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20494" h="401253" stroke="0" extrusionOk="0">
                  <a:moveTo>
                    <a:pt x="0" y="0"/>
                  </a:moveTo>
                  <a:cubicBezTo>
                    <a:pt x="155708" y="588"/>
                    <a:pt x="304422" y="-11902"/>
                    <a:pt x="420494" y="0"/>
                  </a:cubicBezTo>
                  <a:cubicBezTo>
                    <a:pt x="426502" y="82837"/>
                    <a:pt x="416309" y="312226"/>
                    <a:pt x="420494" y="401253"/>
                  </a:cubicBezTo>
                  <a:cubicBezTo>
                    <a:pt x="217975" y="415933"/>
                    <a:pt x="93644" y="401769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0070C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Rectangle 34">
              <a:extLst>
                <a:ext uri="{FF2B5EF4-FFF2-40B4-BE49-F238E27FC236}">
                  <a16:creationId xmlns:a16="http://schemas.microsoft.com/office/drawing/2014/main" id="{C9C28564-B2D0-6436-DAA9-2D6DAEF6325E}"/>
                </a:ext>
              </a:extLst>
            </p:cNvPr>
            <p:cNvSpPr/>
            <p:nvPr/>
          </p:nvSpPr>
          <p:spPr>
            <a:xfrm>
              <a:off x="8464163" y="3398497"/>
              <a:ext cx="453875" cy="401253"/>
            </a:xfrm>
            <a:custGeom>
              <a:avLst/>
              <a:gdLst>
                <a:gd name="csX0" fmla="*/ 0 w 453875"/>
                <a:gd name="csY0" fmla="*/ 0 h 401253"/>
                <a:gd name="csX1" fmla="*/ 453875 w 453875"/>
                <a:gd name="csY1" fmla="*/ 0 h 401253"/>
                <a:gd name="csX2" fmla="*/ 453875 w 453875"/>
                <a:gd name="csY2" fmla="*/ 401253 h 401253"/>
                <a:gd name="csX3" fmla="*/ 0 w 453875"/>
                <a:gd name="csY3" fmla="*/ 401253 h 401253"/>
                <a:gd name="csX4" fmla="*/ 0 w 453875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53875" h="401253" fill="none" extrusionOk="0">
                  <a:moveTo>
                    <a:pt x="0" y="0"/>
                  </a:moveTo>
                  <a:cubicBezTo>
                    <a:pt x="164430" y="-19692"/>
                    <a:pt x="334900" y="-32272"/>
                    <a:pt x="453875" y="0"/>
                  </a:cubicBezTo>
                  <a:cubicBezTo>
                    <a:pt x="462101" y="85819"/>
                    <a:pt x="454363" y="202185"/>
                    <a:pt x="453875" y="401253"/>
                  </a:cubicBezTo>
                  <a:cubicBezTo>
                    <a:pt x="237938" y="400580"/>
                    <a:pt x="112900" y="436985"/>
                    <a:pt x="0" y="401253"/>
                  </a:cubicBezTo>
                  <a:cubicBezTo>
                    <a:pt x="12079" y="204336"/>
                    <a:pt x="25826" y="74617"/>
                    <a:pt x="0" y="0"/>
                  </a:cubicBezTo>
                  <a:close/>
                </a:path>
                <a:path w="453875" h="401253" stroke="0" extrusionOk="0">
                  <a:moveTo>
                    <a:pt x="0" y="0"/>
                  </a:moveTo>
                  <a:cubicBezTo>
                    <a:pt x="168494" y="-4313"/>
                    <a:pt x="277476" y="-28128"/>
                    <a:pt x="453875" y="0"/>
                  </a:cubicBezTo>
                  <a:cubicBezTo>
                    <a:pt x="465040" y="118892"/>
                    <a:pt x="419758" y="248178"/>
                    <a:pt x="453875" y="401253"/>
                  </a:cubicBezTo>
                  <a:cubicBezTo>
                    <a:pt x="277959" y="434538"/>
                    <a:pt x="199026" y="384805"/>
                    <a:pt x="0" y="401253"/>
                  </a:cubicBezTo>
                  <a:cubicBezTo>
                    <a:pt x="35169" y="212598"/>
                    <a:pt x="-13246" y="80907"/>
                    <a:pt x="0" y="0"/>
                  </a:cubicBezTo>
                  <a:close/>
                </a:path>
              </a:pathLst>
            </a:custGeom>
            <a:solidFill>
              <a:schemeClr val="bg2">
                <a:lumMod val="50000"/>
              </a:schemeClr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458FFF5D-B0DA-9846-40B8-3BB4F126CCF3}"/>
                </a:ext>
              </a:extLst>
            </p:cNvPr>
            <p:cNvSpPr/>
            <p:nvPr/>
          </p:nvSpPr>
          <p:spPr>
            <a:xfrm>
              <a:off x="8165505" y="3475371"/>
              <a:ext cx="402888" cy="375314"/>
            </a:xfrm>
            <a:custGeom>
              <a:avLst/>
              <a:gdLst>
                <a:gd name="csX0" fmla="*/ 0 w 402888"/>
                <a:gd name="csY0" fmla="*/ 0 h 375314"/>
                <a:gd name="csX1" fmla="*/ 402888 w 402888"/>
                <a:gd name="csY1" fmla="*/ 0 h 375314"/>
                <a:gd name="csX2" fmla="*/ 402888 w 402888"/>
                <a:gd name="csY2" fmla="*/ 375314 h 375314"/>
                <a:gd name="csX3" fmla="*/ 0 w 402888"/>
                <a:gd name="csY3" fmla="*/ 375314 h 375314"/>
                <a:gd name="csX4" fmla="*/ 0 w 402888"/>
                <a:gd name="csY4" fmla="*/ 0 h 375314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375314" fill="none" extrusionOk="0">
                  <a:moveTo>
                    <a:pt x="0" y="0"/>
                  </a:moveTo>
                  <a:cubicBezTo>
                    <a:pt x="123487" y="-6414"/>
                    <a:pt x="211207" y="15569"/>
                    <a:pt x="402888" y="0"/>
                  </a:cubicBezTo>
                  <a:cubicBezTo>
                    <a:pt x="394536" y="157721"/>
                    <a:pt x="396815" y="231494"/>
                    <a:pt x="402888" y="375314"/>
                  </a:cubicBezTo>
                  <a:cubicBezTo>
                    <a:pt x="249189" y="370159"/>
                    <a:pt x="171367" y="364152"/>
                    <a:pt x="0" y="375314"/>
                  </a:cubicBezTo>
                  <a:cubicBezTo>
                    <a:pt x="16055" y="206554"/>
                    <a:pt x="6305" y="110757"/>
                    <a:pt x="0" y="0"/>
                  </a:cubicBezTo>
                  <a:close/>
                </a:path>
                <a:path w="402888" h="375314" stroke="0" extrusionOk="0">
                  <a:moveTo>
                    <a:pt x="0" y="0"/>
                  </a:moveTo>
                  <a:cubicBezTo>
                    <a:pt x="159365" y="16387"/>
                    <a:pt x="235557" y="19120"/>
                    <a:pt x="402888" y="0"/>
                  </a:cubicBezTo>
                  <a:cubicBezTo>
                    <a:pt x="395972" y="87242"/>
                    <a:pt x="418461" y="234669"/>
                    <a:pt x="402888" y="375314"/>
                  </a:cubicBezTo>
                  <a:cubicBezTo>
                    <a:pt x="249265" y="371316"/>
                    <a:pt x="142119" y="378434"/>
                    <a:pt x="0" y="375314"/>
                  </a:cubicBezTo>
                  <a:cubicBezTo>
                    <a:pt x="-18752" y="226181"/>
                    <a:pt x="-12731" y="171451"/>
                    <a:pt x="0" y="0"/>
                  </a:cubicBezTo>
                  <a:close/>
                </a:path>
              </a:pathLst>
            </a:custGeom>
            <a:solidFill>
              <a:srgbClr val="00B050"/>
            </a:solidFill>
            <a:ln>
              <a:extLst>
                <a:ext uri="{C807C97D-BFC1-408E-A445-0C87EB9F89A2}">
                  <ask:lineSketchStyleProps xmlns:ask="http://schemas.microsoft.com/office/drawing/2018/sketchyshapes" sd="1297644809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9" name="Rectangle 38">
              <a:extLst>
                <a:ext uri="{FF2B5EF4-FFF2-40B4-BE49-F238E27FC236}">
                  <a16:creationId xmlns:a16="http://schemas.microsoft.com/office/drawing/2014/main" id="{B038A900-9589-27E2-2F3B-2D1405AF8AA5}"/>
                </a:ext>
              </a:extLst>
            </p:cNvPr>
            <p:cNvSpPr/>
            <p:nvPr/>
          </p:nvSpPr>
          <p:spPr>
            <a:xfrm>
              <a:off x="10096227" y="3930161"/>
              <a:ext cx="402888" cy="401253"/>
            </a:xfrm>
            <a:custGeom>
              <a:avLst/>
              <a:gdLst>
                <a:gd name="csX0" fmla="*/ 0 w 402888"/>
                <a:gd name="csY0" fmla="*/ 0 h 401253"/>
                <a:gd name="csX1" fmla="*/ 402888 w 402888"/>
                <a:gd name="csY1" fmla="*/ 0 h 401253"/>
                <a:gd name="csX2" fmla="*/ 402888 w 402888"/>
                <a:gd name="csY2" fmla="*/ 401253 h 401253"/>
                <a:gd name="csX3" fmla="*/ 0 w 402888"/>
                <a:gd name="csY3" fmla="*/ 401253 h 401253"/>
                <a:gd name="csX4" fmla="*/ 0 w 402888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402888" h="401253" fill="none" extrusionOk="0">
                  <a:moveTo>
                    <a:pt x="0" y="0"/>
                  </a:moveTo>
                  <a:cubicBezTo>
                    <a:pt x="146811" y="17131"/>
                    <a:pt x="297404" y="-16774"/>
                    <a:pt x="402888" y="0"/>
                  </a:cubicBezTo>
                  <a:cubicBezTo>
                    <a:pt x="417171" y="189324"/>
                    <a:pt x="390809" y="231022"/>
                    <a:pt x="402888" y="401253"/>
                  </a:cubicBezTo>
                  <a:cubicBezTo>
                    <a:pt x="289352" y="391454"/>
                    <a:pt x="150968" y="401826"/>
                    <a:pt x="0" y="401253"/>
                  </a:cubicBezTo>
                  <a:cubicBezTo>
                    <a:pt x="-4139" y="214390"/>
                    <a:pt x="6970" y="178173"/>
                    <a:pt x="0" y="0"/>
                  </a:cubicBezTo>
                  <a:close/>
                </a:path>
                <a:path w="402888" h="401253" stroke="0" extrusionOk="0">
                  <a:moveTo>
                    <a:pt x="0" y="0"/>
                  </a:moveTo>
                  <a:cubicBezTo>
                    <a:pt x="169120" y="-6673"/>
                    <a:pt x="304543" y="-10508"/>
                    <a:pt x="402888" y="0"/>
                  </a:cubicBezTo>
                  <a:cubicBezTo>
                    <a:pt x="408896" y="82837"/>
                    <a:pt x="398703" y="312226"/>
                    <a:pt x="402888" y="401253"/>
                  </a:cubicBezTo>
                  <a:cubicBezTo>
                    <a:pt x="280941" y="385534"/>
                    <a:pt x="85554" y="395661"/>
                    <a:pt x="0" y="401253"/>
                  </a:cubicBezTo>
                  <a:cubicBezTo>
                    <a:pt x="-1157" y="223792"/>
                    <a:pt x="-13733" y="117226"/>
                    <a:pt x="0" y="0"/>
                  </a:cubicBezTo>
                  <a:close/>
                </a:path>
              </a:pathLst>
            </a:custGeom>
            <a:solidFill>
              <a:srgbClr val="FFFF0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BFFEF0D8-F619-0524-72B8-896AAF4D0A63}"/>
                </a:ext>
              </a:extLst>
            </p:cNvPr>
            <p:cNvSpPr/>
            <p:nvPr/>
          </p:nvSpPr>
          <p:spPr>
            <a:xfrm>
              <a:off x="9500844" y="4003247"/>
              <a:ext cx="544395" cy="530292"/>
            </a:xfrm>
            <a:custGeom>
              <a:avLst/>
              <a:gdLst>
                <a:gd name="csX0" fmla="*/ 0 w 544395"/>
                <a:gd name="csY0" fmla="*/ 0 h 530292"/>
                <a:gd name="csX1" fmla="*/ 544395 w 544395"/>
                <a:gd name="csY1" fmla="*/ 0 h 530292"/>
                <a:gd name="csX2" fmla="*/ 544395 w 544395"/>
                <a:gd name="csY2" fmla="*/ 530292 h 530292"/>
                <a:gd name="csX3" fmla="*/ 0 w 544395"/>
                <a:gd name="csY3" fmla="*/ 530292 h 530292"/>
                <a:gd name="csX4" fmla="*/ 0 w 544395"/>
                <a:gd name="csY4" fmla="*/ 0 h 53029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544395" h="530292" fill="none" extrusionOk="0">
                  <a:moveTo>
                    <a:pt x="0" y="0"/>
                  </a:moveTo>
                  <a:cubicBezTo>
                    <a:pt x="193849" y="-25301"/>
                    <a:pt x="482944" y="-24989"/>
                    <a:pt x="544395" y="0"/>
                  </a:cubicBezTo>
                  <a:cubicBezTo>
                    <a:pt x="561483" y="115961"/>
                    <a:pt x="565488" y="397696"/>
                    <a:pt x="544395" y="530292"/>
                  </a:cubicBezTo>
                  <a:cubicBezTo>
                    <a:pt x="418540" y="557651"/>
                    <a:pt x="174147" y="491525"/>
                    <a:pt x="0" y="530292"/>
                  </a:cubicBezTo>
                  <a:cubicBezTo>
                    <a:pt x="-35969" y="297747"/>
                    <a:pt x="40317" y="229148"/>
                    <a:pt x="0" y="0"/>
                  </a:cubicBezTo>
                  <a:close/>
                </a:path>
                <a:path w="544395" h="530292" stroke="0" extrusionOk="0">
                  <a:moveTo>
                    <a:pt x="0" y="0"/>
                  </a:moveTo>
                  <a:cubicBezTo>
                    <a:pt x="223244" y="42223"/>
                    <a:pt x="391137" y="-5963"/>
                    <a:pt x="544395" y="0"/>
                  </a:cubicBezTo>
                  <a:cubicBezTo>
                    <a:pt x="588459" y="91585"/>
                    <a:pt x="543668" y="317988"/>
                    <a:pt x="544395" y="530292"/>
                  </a:cubicBezTo>
                  <a:cubicBezTo>
                    <a:pt x="388919" y="517076"/>
                    <a:pt x="151576" y="506084"/>
                    <a:pt x="0" y="530292"/>
                  </a:cubicBezTo>
                  <a:cubicBezTo>
                    <a:pt x="44777" y="304453"/>
                    <a:pt x="12929" y="113318"/>
                    <a:pt x="0" y="0"/>
                  </a:cubicBezTo>
                  <a:close/>
                </a:path>
              </a:pathLst>
            </a:custGeom>
            <a:solidFill>
              <a:srgbClr val="C046C1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Curved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1" name="Rectangle 40">
              <a:extLst>
                <a:ext uri="{FF2B5EF4-FFF2-40B4-BE49-F238E27FC236}">
                  <a16:creationId xmlns:a16="http://schemas.microsoft.com/office/drawing/2014/main" id="{5DD858B2-292E-E1A9-9294-9CB3ADD2261A}"/>
                </a:ext>
              </a:extLst>
            </p:cNvPr>
            <p:cNvSpPr/>
            <p:nvPr/>
          </p:nvSpPr>
          <p:spPr>
            <a:xfrm>
              <a:off x="9813580" y="3774307"/>
              <a:ext cx="389209" cy="401253"/>
            </a:xfrm>
            <a:custGeom>
              <a:avLst/>
              <a:gdLst>
                <a:gd name="csX0" fmla="*/ 0 w 389209"/>
                <a:gd name="csY0" fmla="*/ 0 h 401253"/>
                <a:gd name="csX1" fmla="*/ 389209 w 389209"/>
                <a:gd name="csY1" fmla="*/ 0 h 401253"/>
                <a:gd name="csX2" fmla="*/ 389209 w 389209"/>
                <a:gd name="csY2" fmla="*/ 401253 h 401253"/>
                <a:gd name="csX3" fmla="*/ 0 w 389209"/>
                <a:gd name="csY3" fmla="*/ 401253 h 401253"/>
                <a:gd name="csX4" fmla="*/ 0 w 389209"/>
                <a:gd name="csY4" fmla="*/ 0 h 401253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</a:cxnLst>
              <a:rect l="l" t="t" r="r" b="b"/>
              <a:pathLst>
                <a:path w="389209" h="401253" fill="none" extrusionOk="0">
                  <a:moveTo>
                    <a:pt x="0" y="0"/>
                  </a:moveTo>
                  <a:cubicBezTo>
                    <a:pt x="172875" y="-35505"/>
                    <a:pt x="248443" y="20083"/>
                    <a:pt x="389209" y="0"/>
                  </a:cubicBezTo>
                  <a:cubicBezTo>
                    <a:pt x="391454" y="189324"/>
                    <a:pt x="365092" y="231022"/>
                    <a:pt x="389209" y="401253"/>
                  </a:cubicBezTo>
                  <a:cubicBezTo>
                    <a:pt x="305334" y="440043"/>
                    <a:pt x="152100" y="400997"/>
                    <a:pt x="0" y="401253"/>
                  </a:cubicBezTo>
                  <a:cubicBezTo>
                    <a:pt x="-40252" y="214390"/>
                    <a:pt x="27033" y="178173"/>
                    <a:pt x="0" y="0"/>
                  </a:cubicBezTo>
                  <a:close/>
                </a:path>
                <a:path w="389209" h="401253" stroke="0" extrusionOk="0">
                  <a:moveTo>
                    <a:pt x="0" y="0"/>
                  </a:moveTo>
                  <a:cubicBezTo>
                    <a:pt x="128752" y="-25332"/>
                    <a:pt x="258198" y="46536"/>
                    <a:pt x="389209" y="0"/>
                  </a:cubicBezTo>
                  <a:cubicBezTo>
                    <a:pt x="391205" y="82837"/>
                    <a:pt x="389037" y="312226"/>
                    <a:pt x="389209" y="401253"/>
                  </a:cubicBezTo>
                  <a:cubicBezTo>
                    <a:pt x="247859" y="409185"/>
                    <a:pt x="89926" y="381193"/>
                    <a:pt x="0" y="401253"/>
                  </a:cubicBezTo>
                  <a:cubicBezTo>
                    <a:pt x="-29245" y="223792"/>
                    <a:pt x="30405" y="117226"/>
                    <a:pt x="0" y="0"/>
                  </a:cubicBezTo>
                  <a:close/>
                </a:path>
              </a:pathLst>
            </a:custGeom>
            <a:solidFill>
              <a:srgbClr val="7030A0"/>
            </a:solidFill>
            <a:ln>
              <a:extLst>
                <a:ext uri="{C807C97D-BFC1-408E-A445-0C87EB9F89A2}">
                  <ask:lineSketchStyleProps xmlns:ask="http://schemas.microsoft.com/office/drawing/2018/sketchyshapes" sd="4203133778">
                    <a:prstGeom prst="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  <a:effectLst>
              <a:reflection blurRad="6350" stA="50000" endA="300" endPos="55000" dir="5400000" sy="-100000" algn="bl" rotWithShape="0"/>
            </a:effectLst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/>
                </a:solidFill>
              </a:endParaRPr>
            </a:p>
          </p:txBody>
        </p:sp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BCFF151D-9C70-145D-11C4-9C3823BA52A4}"/>
              </a:ext>
            </a:extLst>
          </p:cNvPr>
          <p:cNvSpPr/>
          <p:nvPr/>
        </p:nvSpPr>
        <p:spPr>
          <a:xfrm rot="21003938">
            <a:off x="3404252" y="4777353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3310661" y="42102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 flipV="1">
            <a:off x="3683145" y="4315453"/>
            <a:ext cx="857691" cy="1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4339B4-DA5A-1FB9-C06D-1677E4483730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750C775D-A1DF-61F8-D9E8-99D66AB2C25B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8841CBD-D1D3-153F-EFED-5DB08F37A687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1084C09-AC5B-D0F3-8661-2A860C72702C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1E13104-2CD9-F8CC-ED0D-AD4D0207537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C4E1524B-8100-81DB-3A24-45F1EDFBBD40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4BD7B0-546D-3BF5-B13B-43C3A4C67AD9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79191FF-EDEA-0138-C59B-ECC351CB12BC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70FF05B8-AB89-52DF-8F4B-01CB426A6D51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A42F4D3-9E56-3C94-E02F-CFED62FB05FF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6ECAAA14-23DA-0E83-19FD-DE0B1B3BE8EC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99253D5-70A5-E7C3-BE39-A051F7F8FED6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8D3CA3A6-75D6-DBA4-DCBC-A39F87E07B21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32BDABD1-467D-130E-4F04-D765C598F61A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B36B0FB4-35CE-32A3-485B-8C5FC68009AA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B76568AD-4023-E7D4-51FB-E946C878881C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6D7B6FC9-2F86-7D43-45CD-497F35CD8101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E54151B5-4BD8-4A53-20DC-0AE8CAC6BC08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902718CF-DB3E-8795-B6AA-D23DBCDBD40D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7C4239E-819C-CF79-0639-4F94F8DE0EB0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32D2B771-C534-445A-D532-6EF0D921BC45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A0E2D393-5AD2-1517-9881-04C0E6C9E489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1DAFDD7-122D-C51D-BAA7-E4276A80078C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24E764C4-02BF-FB30-50A3-64B7896FC4D3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5A5D4B5E-FDEA-E685-E09A-B9CC667D3EAF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1B44D36-A87A-C3A2-53D8-506A470E6103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B9FEE8BB-31A2-94C0-A5DD-A732D9DB38A4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CD06F52E-1244-D48E-DC6F-88E0F4D4EEAE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8A73FB25-8E33-3027-9DD2-78424B4F2ABC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ED4699-BA05-A33C-17EB-3203AD475B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DF75CC3-AFF0-51A5-DD9C-69AB131AE22C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F1836BF-9E67-532D-6D24-EFB42006BCE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7BC5BB7-577A-5885-B54A-8A76B745DDD6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23C95C4-ABB1-07EE-AF54-DD694FE0D07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7ED29E0C-C5E2-269F-3288-CCE9640E76E0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CF0FB112-4B65-0E2B-698D-AB42B7CF289E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403180E-4FFA-91FE-F57C-11EE660E85A1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23C5852F-9428-AC75-426C-8C1540D0171C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73A1D0C5-F9DB-694B-A451-42E6481B9CEC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6F398167-94C4-91F3-F0D3-847E46261F2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301F5C2-3B57-6A34-9B53-C60B9DCFA574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D82920A7-B2C7-A1C6-4685-7F8ACF7FE466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4819BF87-91E3-B541-21AF-E7F7EF97CB4E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0958B48D-23F1-1EFA-38F8-9551F084BBC5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AE4E1BC6-7808-D576-3388-0C964C837F5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4644FC95-12D5-71D4-CB63-FB5F9458F213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F02A86D9-1E73-F790-BBC0-44B39A96E4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02E0BD2-F57E-8D83-128F-06B27054839F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6C3C903-A922-D9C3-0084-38CC138B4FDF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68FDF2-003E-9017-8823-37D7DFF4F3C1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E865AEB-ED8B-F844-D74F-8C21559AD12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12D9582-845D-E6EC-B9C5-9610254C96DF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AAAFBC4-104F-F2BE-5E8E-877EA94A7823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310D45B-ADBA-088E-8ABA-6249848E518F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E3FD269-2DC0-EA54-5ABC-5AE95E454A8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9FA18E3-1F00-6EC5-404E-646EFCE7EA4D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B074FCF-7F46-E604-DD3E-726EC162AB55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389C93C-955D-10C8-A218-0B8DA2DE13A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9BE6C35-20F1-B321-5E22-BBF14F06F18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EF4FE5C3-C4A9-F86D-FE48-C16B3EACA96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41A32CDF-1B88-985D-C6AB-B94A8F1466E0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41304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81580" y="3044279"/>
            <a:ext cx="382829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3181580" y="3044279"/>
            <a:ext cx="362310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1. 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111179</TotalTime>
  <Words>2797</Words>
  <Application>Microsoft Macintosh PowerPoint</Application>
  <PresentationFormat>Widescreen</PresentationFormat>
  <Paragraphs>645</Paragraphs>
  <Slides>116</Slides>
  <Notes>55</Notes>
  <HiddenSlides>3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116</vt:i4>
      </vt:variant>
    </vt:vector>
  </HeadingPairs>
  <TitlesOfParts>
    <vt:vector size="124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1001</cp:revision>
  <dcterms:created xsi:type="dcterms:W3CDTF">2023-11-14T16:04:34Z</dcterms:created>
  <dcterms:modified xsi:type="dcterms:W3CDTF">2026-02-19T03:52:27Z</dcterms:modified>
</cp:coreProperties>
</file>